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307" r:id="rId3"/>
    <p:sldId id="257" r:id="rId4"/>
    <p:sldId id="261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76" r:id="rId13"/>
    <p:sldId id="284" r:id="rId14"/>
    <p:sldId id="297" r:id="rId15"/>
    <p:sldId id="273" r:id="rId16"/>
    <p:sldId id="274" r:id="rId17"/>
    <p:sldId id="285" r:id="rId18"/>
    <p:sldId id="286" r:id="rId19"/>
    <p:sldId id="287" r:id="rId20"/>
    <p:sldId id="298" r:id="rId21"/>
    <p:sldId id="295" r:id="rId22"/>
    <p:sldId id="296" r:id="rId23"/>
    <p:sldId id="294" r:id="rId24"/>
    <p:sldId id="266" r:id="rId25"/>
    <p:sldId id="308" r:id="rId26"/>
    <p:sldId id="272" r:id="rId27"/>
    <p:sldId id="289" r:id="rId28"/>
    <p:sldId id="299" r:id="rId29"/>
    <p:sldId id="300" r:id="rId30"/>
    <p:sldId id="290" r:id="rId31"/>
    <p:sldId id="291" r:id="rId32"/>
    <p:sldId id="288" r:id="rId33"/>
    <p:sldId id="292" r:id="rId34"/>
    <p:sldId id="302" r:id="rId35"/>
    <p:sldId id="268" r:id="rId36"/>
    <p:sldId id="269" r:id="rId37"/>
    <p:sldId id="270" r:id="rId38"/>
    <p:sldId id="304" r:id="rId39"/>
    <p:sldId id="305" r:id="rId40"/>
    <p:sldId id="303" r:id="rId41"/>
    <p:sldId id="306" r:id="rId42"/>
    <p:sldId id="293" r:id="rId43"/>
    <p:sldId id="258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95" autoAdjust="0"/>
    <p:restoredTop sz="83441" autoAdjust="0"/>
  </p:normalViewPr>
  <p:slideViewPr>
    <p:cSldViewPr snapToGrid="0">
      <p:cViewPr varScale="1">
        <p:scale>
          <a:sx n="91" d="100"/>
          <a:sy n="91" d="100"/>
        </p:scale>
        <p:origin x="-144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91713-AFB7-C243-9A94-28D9A9131460}" type="datetimeFigureOut">
              <a:rPr kumimoji="1" lang="zh-CN" altLang="en-US" smtClean="0"/>
              <a:t>17/6/24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x-none" smtClean="0"/>
              <a:t>单击此处编辑母版文本样式</a:t>
            </a:r>
          </a:p>
          <a:p>
            <a:pPr lvl="1"/>
            <a:r>
              <a:rPr kumimoji="1" lang="zh-CN" altLang="x-none" smtClean="0"/>
              <a:t>二级</a:t>
            </a:r>
          </a:p>
          <a:p>
            <a:pPr lvl="2"/>
            <a:r>
              <a:rPr kumimoji="1" lang="zh-CN" altLang="x-none" smtClean="0"/>
              <a:t>三级</a:t>
            </a:r>
          </a:p>
          <a:p>
            <a:pPr lvl="3"/>
            <a:r>
              <a:rPr kumimoji="1" lang="zh-CN" altLang="x-none" smtClean="0"/>
              <a:t>四级</a:t>
            </a:r>
          </a:p>
          <a:p>
            <a:pPr lvl="4"/>
            <a:r>
              <a:rPr kumimoji="1" lang="zh-CN" altLang="x-none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97390-2504-8846-93F1-BFB65F776B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0940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97390-2504-8846-93F1-BFB65F776BE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3108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CN" altLang="en-US" dirty="0" smtClean="0"/>
              <a:t>对比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jquery</a:t>
            </a:r>
            <a:endParaRPr kumimoji="1" lang="en-US" altLang="zh-CN" dirty="0" smtClean="0"/>
          </a:p>
          <a:p>
            <a:pPr marL="228600" indent="-228600">
              <a:buAutoNum type="arabicPeriod"/>
            </a:pPr>
            <a:r>
              <a:rPr kumimoji="1" lang="zh-CN" altLang="en-US" dirty="0" smtClean="0"/>
              <a:t>对比</a:t>
            </a:r>
            <a:r>
              <a:rPr kumimoji="1" lang="en-US" altLang="zh-CN" dirty="0" smtClean="0"/>
              <a:t> java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97390-2504-8846-93F1-BFB65F776BE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93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17/6/24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17/6/24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17/6/24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17/6/24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17/6/24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17/6/24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17/6/24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17/6/24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17/6/24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17/6/24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17/6/24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17/6/24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峰会-PPT-logo-0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175" y="3810"/>
            <a:ext cx="12198985" cy="68611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29385" y="3192145"/>
            <a:ext cx="6947535" cy="61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2017CSDI中国软件研发管理行业峰会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59865" y="3695700"/>
            <a:ext cx="6869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Software development management industry technology summit</a:t>
            </a:r>
          </a:p>
        </p:txBody>
      </p:sp>
      <p:pic>
        <p:nvPicPr>
          <p:cNvPr id="3" name="图片 2" descr="xin峰会-PPT-logo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05" y="-635"/>
            <a:ext cx="12199620" cy="6859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打包方式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</a:t>
            </a:r>
            <a:r>
              <a:rPr kumimoji="1" lang="en-US" altLang="zh-CN" dirty="0" smtClean="0"/>
              <a:t>eact-native-build-helper </a:t>
            </a:r>
            <a:r>
              <a:rPr kumimoji="1" lang="en-US" altLang="zh-CN" dirty="0"/>
              <a:t>[https://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weijianfeng</a:t>
            </a:r>
            <a:r>
              <a:rPr kumimoji="1" lang="en-US" altLang="zh-CN" dirty="0"/>
              <a:t>/react-native-build-helper</a:t>
            </a:r>
            <a:r>
              <a:rPr kumimoji="1" lang="en-US" altLang="zh-CN" dirty="0" smtClean="0"/>
              <a:t>]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40" y="3017415"/>
            <a:ext cx="3865772" cy="27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1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多入口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单</a:t>
            </a:r>
            <a:r>
              <a:rPr kumimoji="1" lang="en-US" altLang="zh-CN" dirty="0" smtClean="0"/>
              <a:t> bundle </a:t>
            </a:r>
            <a:r>
              <a:rPr kumimoji="1" lang="zh-CN" altLang="en-US" dirty="0" smtClean="0"/>
              <a:t>多入口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AppRegistery</a:t>
            </a:r>
            <a:r>
              <a:rPr kumimoji="1" lang="en-US" altLang="zh-CN" dirty="0" smtClean="0"/>
              <a:t> [</a:t>
            </a:r>
            <a:r>
              <a:rPr kumimoji="1" lang="en-US" altLang="zh-CN" dirty="0" err="1" smtClean="0"/>
              <a:t>registerComponent</a:t>
            </a:r>
            <a:r>
              <a:rPr kumimoji="1" lang="en-US" altLang="zh-CN" dirty="0" smtClean="0"/>
              <a:t>]  </a:t>
            </a:r>
            <a:r>
              <a:rPr kumimoji="1" lang="zh-CN" altLang="en-US" dirty="0" smtClean="0"/>
              <a:t>可以注册多个入口</a:t>
            </a:r>
          </a:p>
          <a:p>
            <a:pPr lvl="1"/>
            <a:r>
              <a:rPr kumimoji="1" lang="zh-CN" altLang="en-US" dirty="0" smtClean="0"/>
              <a:t>通过</a:t>
            </a:r>
            <a:r>
              <a:rPr kumimoji="1" lang="en-US" altLang="zh-CN" dirty="0"/>
              <a:t> </a:t>
            </a:r>
            <a:r>
              <a:rPr lang="en-US" altLang="zh-CN" dirty="0" err="1" smtClean="0"/>
              <a:t>ReactInstanceManager</a:t>
            </a:r>
            <a:r>
              <a:rPr lang="en-US" altLang="zh-CN" dirty="0" smtClean="0"/>
              <a:t> </a:t>
            </a:r>
            <a:r>
              <a:rPr lang="zh-CN" altLang="en-US" dirty="0" smtClean="0"/>
              <a:t>加载同一个</a:t>
            </a:r>
            <a:r>
              <a:rPr lang="en-US" altLang="zh-CN" dirty="0" smtClean="0"/>
              <a:t> JS </a:t>
            </a:r>
            <a:r>
              <a:rPr lang="zh-CN" altLang="en-US" dirty="0" smtClean="0"/>
              <a:t>文件，绑定不同的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ReactRootView</a:t>
            </a:r>
            <a:r>
              <a:rPr lang="en-US" altLang="zh-CN" dirty="0" smtClean="0"/>
              <a:t> </a:t>
            </a:r>
            <a:r>
              <a:rPr lang="zh-CN" altLang="en-US" dirty="0" smtClean="0"/>
              <a:t>到不同的</a:t>
            </a:r>
            <a:r>
              <a:rPr lang="en-US" altLang="zh-CN" dirty="0" smtClean="0"/>
              <a:t> Component</a:t>
            </a:r>
          </a:p>
          <a:p>
            <a:pPr lvl="1"/>
            <a:r>
              <a:rPr lang="en-US" altLang="zh-CN" dirty="0" smtClean="0"/>
              <a:t>JS </a:t>
            </a:r>
            <a:r>
              <a:rPr lang="zh-CN" altLang="en-US" dirty="0" smtClean="0"/>
              <a:t>只文件加载一次</a:t>
            </a:r>
            <a:endParaRPr lang="en-US" altLang="zh-CN" dirty="0" smtClean="0"/>
          </a:p>
          <a:p>
            <a:r>
              <a:rPr kumimoji="1" lang="zh-CN" altLang="en-US" dirty="0" smtClean="0"/>
              <a:t>单</a:t>
            </a:r>
            <a:r>
              <a:rPr kumimoji="1" lang="en-US" altLang="zh-CN" dirty="0" smtClean="0"/>
              <a:t> bundle VS </a:t>
            </a:r>
            <a:r>
              <a:rPr kumimoji="1" lang="zh-CN" altLang="en-US" dirty="0" smtClean="0"/>
              <a:t>多</a:t>
            </a:r>
            <a:r>
              <a:rPr kumimoji="1" lang="en-US" altLang="zh-CN" dirty="0" smtClean="0"/>
              <a:t> bundle</a:t>
            </a:r>
          </a:p>
          <a:p>
            <a:pPr lvl="1"/>
            <a:r>
              <a:rPr kumimoji="1" lang="zh-CN" altLang="en-US" dirty="0" smtClean="0"/>
              <a:t>单</a:t>
            </a:r>
            <a:r>
              <a:rPr kumimoji="1" lang="en-US" altLang="zh-CN" dirty="0" smtClean="0"/>
              <a:t> bundle </a:t>
            </a:r>
            <a:r>
              <a:rPr kumimoji="1" lang="zh-CN" altLang="en-US" dirty="0" smtClean="0"/>
              <a:t>不需要对现有</a:t>
            </a:r>
            <a:r>
              <a:rPr kumimoji="1" lang="en-US" altLang="zh-CN" dirty="0" smtClean="0"/>
              <a:t> RN </a:t>
            </a:r>
            <a:r>
              <a:rPr kumimoji="1" lang="zh-CN" altLang="en-US" dirty="0" smtClean="0"/>
              <a:t>框架进行修改，支持多入口，且满足需求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多</a:t>
            </a:r>
            <a:r>
              <a:rPr kumimoji="1" lang="en-US" altLang="zh-CN" dirty="0" smtClean="0"/>
              <a:t> bundle </a:t>
            </a:r>
            <a:r>
              <a:rPr kumimoji="1" lang="zh-CN" altLang="en-US" dirty="0" smtClean="0"/>
              <a:t>较大修改，不稳定，适合复杂的应用和按模块热更新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927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超越</a:t>
            </a:r>
            <a:r>
              <a:rPr kumimoji="1" lang="en-US" altLang="zh-CN" dirty="0" smtClean="0"/>
              <a:t> react-native: </a:t>
            </a:r>
            <a:r>
              <a:rPr kumimoji="1" lang="zh-CN" altLang="en-US" dirty="0" smtClean="0"/>
              <a:t>在移动教育领域的实践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0332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整体思考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超越</a:t>
            </a:r>
            <a:r>
              <a:rPr kumimoji="1" lang="en-US" altLang="zh-CN" dirty="0" smtClean="0"/>
              <a:t> react-native</a:t>
            </a:r>
            <a:r>
              <a:rPr kumimoji="1" lang="zh-CN" altLang="en-US" dirty="0" smtClean="0"/>
              <a:t>，拥抱全栈</a:t>
            </a:r>
            <a:r>
              <a:rPr kumimoji="1" lang="en-US" altLang="zh-CN" dirty="0" smtClean="0"/>
              <a:t> </a:t>
            </a:r>
          </a:p>
          <a:p>
            <a:r>
              <a:rPr kumimoji="1" lang="zh-CN" altLang="en-US" dirty="0" smtClean="0"/>
              <a:t>当我们重头开始开发一个</a:t>
            </a:r>
            <a:r>
              <a:rPr kumimoji="1" lang="en-US" altLang="zh-CN" dirty="0" smtClean="0"/>
              <a:t> web App + Android + </a:t>
            </a:r>
            <a:r>
              <a:rPr kumimoji="1" lang="en-US" altLang="zh-CN" dirty="0" err="1" smtClean="0"/>
              <a:t>iOS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的多平台应用</a:t>
            </a:r>
            <a:endParaRPr kumimoji="1" lang="en-US" altLang="zh-CN" dirty="0" smtClean="0"/>
          </a:p>
          <a:p>
            <a:r>
              <a:rPr kumimoji="1" lang="zh-CN" altLang="en-US" dirty="0" smtClean="0"/>
              <a:t>导航和路由组织页面</a:t>
            </a:r>
            <a:endParaRPr kumimoji="1" lang="en-US" altLang="zh-CN" dirty="0" smtClean="0"/>
          </a:p>
          <a:p>
            <a:r>
              <a:rPr kumimoji="1" lang="zh-CN" altLang="en-US" dirty="0" smtClean="0"/>
              <a:t>思考领域模型</a:t>
            </a:r>
            <a:endParaRPr kumimoji="1" lang="en-US" altLang="zh-CN" dirty="0" smtClean="0"/>
          </a:p>
          <a:p>
            <a:r>
              <a:rPr kumimoji="1" lang="zh-CN" altLang="en-US" dirty="0" smtClean="0"/>
              <a:t>思考领域模型到界面的展现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636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默认技术栈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Agora </a:t>
            </a:r>
            <a:r>
              <a:rPr kumimoji="1" lang="zh-CN" altLang="en-US" dirty="0" smtClean="0"/>
              <a:t>：视频、语音聊天</a:t>
            </a:r>
            <a:endParaRPr kumimoji="1" lang="en-US" altLang="zh-CN" dirty="0" smtClean="0"/>
          </a:p>
          <a:p>
            <a:r>
              <a:rPr kumimoji="1" lang="en-US" altLang="zh-CN" dirty="0" smtClean="0"/>
              <a:t>Firebase</a:t>
            </a:r>
            <a:r>
              <a:rPr kumimoji="1" lang="zh-CN" altLang="en-US" dirty="0" smtClean="0"/>
              <a:t>：文字、图片聊天；消息通知；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XXX </a:t>
            </a:r>
            <a:r>
              <a:rPr kumimoji="1" lang="zh-CN" altLang="en-US" dirty="0" smtClean="0"/>
              <a:t>前端框架</a:t>
            </a:r>
            <a:endParaRPr kumimoji="1" lang="en-US" altLang="zh-CN" dirty="0" smtClean="0"/>
          </a:p>
          <a:p>
            <a:r>
              <a:rPr kumimoji="1" lang="en-US" altLang="zh-CN" dirty="0" smtClean="0"/>
              <a:t>Android</a:t>
            </a:r>
          </a:p>
          <a:p>
            <a:r>
              <a:rPr kumimoji="1" lang="en-US" altLang="zh-CN" dirty="0" err="1" smtClean="0"/>
              <a:t>iOS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742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默认典型架构</a:t>
            </a:r>
            <a:endParaRPr kumimoji="1"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rcRect l="-49042" r="-49042"/>
          <a:stretch>
            <a:fillRect/>
          </a:stretch>
        </p:blipFill>
        <p:spPr>
          <a:xfrm>
            <a:off x="838200" y="1482672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1088212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引入</a:t>
            </a:r>
            <a:r>
              <a:rPr kumimoji="1" lang="en-US" altLang="zh-CN" dirty="0" smtClean="0"/>
              <a:t> react</a:t>
            </a:r>
            <a:r>
              <a:rPr kumimoji="1" lang="zh-CN" altLang="en-US" dirty="0" smtClean="0"/>
              <a:t>*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49" y="1194610"/>
            <a:ext cx="3911213" cy="470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14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Web App </a:t>
            </a:r>
            <a:r>
              <a:rPr kumimoji="1" lang="zh-CN" altLang="en-US" dirty="0" smtClean="0"/>
              <a:t>技术栈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React</a:t>
            </a:r>
          </a:p>
          <a:p>
            <a:r>
              <a:rPr kumimoji="1" lang="en-US" altLang="zh-CN" dirty="0" smtClean="0"/>
              <a:t>Agora SDK</a:t>
            </a:r>
          </a:p>
          <a:p>
            <a:r>
              <a:rPr kumimoji="1" lang="en-US" altLang="zh-CN" dirty="0" smtClean="0"/>
              <a:t>Agora adaptor </a:t>
            </a:r>
            <a:r>
              <a:rPr kumimoji="1" lang="en-US" altLang="zh-CN" dirty="0"/>
              <a:t>(</a:t>
            </a:r>
            <a:r>
              <a:rPr kumimoji="1" lang="zh-CN" altLang="en-US" dirty="0"/>
              <a:t>闭源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Firebase SDK</a:t>
            </a:r>
          </a:p>
          <a:p>
            <a:r>
              <a:rPr kumimoji="1" lang="en-US" altLang="zh-CN" dirty="0" smtClean="0"/>
              <a:t>Firebase adaptor </a:t>
            </a:r>
            <a:r>
              <a:rPr kumimoji="1" lang="en-US" altLang="zh-CN" dirty="0"/>
              <a:t>(</a:t>
            </a:r>
            <a:r>
              <a:rPr kumimoji="1" lang="zh-CN" altLang="en-US" dirty="0"/>
              <a:t>闭源</a:t>
            </a:r>
            <a:r>
              <a:rPr kumimoji="1" lang="en-US" altLang="zh-CN" dirty="0" smtClean="0"/>
              <a:t>)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854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Mob App </a:t>
            </a:r>
            <a:r>
              <a:rPr kumimoji="1" lang="zh-CN" altLang="en-US" dirty="0" smtClean="0"/>
              <a:t>技术栈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React Native</a:t>
            </a:r>
          </a:p>
          <a:p>
            <a:r>
              <a:rPr kumimoji="1" lang="en-US" altLang="zh-CN" dirty="0" smtClean="0"/>
              <a:t>React-Native-Agora (</a:t>
            </a:r>
            <a:r>
              <a:rPr kumimoji="1" lang="zh-CN" altLang="en-US" dirty="0" smtClean="0"/>
              <a:t>闭源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Agora SDK</a:t>
            </a:r>
          </a:p>
          <a:p>
            <a:r>
              <a:rPr kumimoji="1" lang="en-US" altLang="zh-CN" dirty="0" smtClean="0"/>
              <a:t>Agora adaptor </a:t>
            </a:r>
            <a:r>
              <a:rPr kumimoji="1" lang="en-US" altLang="zh-CN" dirty="0"/>
              <a:t>(</a:t>
            </a:r>
            <a:r>
              <a:rPr kumimoji="1" lang="zh-CN" altLang="en-US" dirty="0"/>
              <a:t>闭源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React-Native-</a:t>
            </a:r>
            <a:r>
              <a:rPr kumimoji="1" lang="en-US" altLang="zh-CN" dirty="0" err="1" smtClean="0"/>
              <a:t>Firestack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 err="1" smtClean="0"/>
              <a:t>Firestack</a:t>
            </a:r>
            <a:r>
              <a:rPr kumimoji="1" lang="en-US" altLang="zh-CN" dirty="0" smtClean="0"/>
              <a:t> adaptor </a:t>
            </a:r>
            <a:r>
              <a:rPr kumimoji="1" lang="en-US" altLang="zh-CN" dirty="0"/>
              <a:t>(</a:t>
            </a:r>
            <a:r>
              <a:rPr kumimoji="1" lang="zh-CN" altLang="en-US" dirty="0"/>
              <a:t>闭源</a:t>
            </a:r>
            <a:r>
              <a:rPr kumimoji="1" lang="en-US" altLang="zh-CN" dirty="0" smtClean="0"/>
              <a:t>)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8895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引入技术栈之后的技术架构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163" y="1385455"/>
            <a:ext cx="4196657" cy="46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7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kumimoji="1" lang="zh-CN" altLang="en-US" dirty="0" smtClean="0"/>
              <a:t>基于</a:t>
            </a:r>
            <a:r>
              <a:rPr kumimoji="1" lang="en-US" altLang="zh-CN" dirty="0" smtClean="0"/>
              <a:t> React </a:t>
            </a:r>
            <a:r>
              <a:rPr kumimoji="1" lang="zh-CN" altLang="en-US" dirty="0" smtClean="0"/>
              <a:t>生态实践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zh-CN" altLang="en-US" dirty="0" smtClean="0"/>
              <a:t>卜赫</a:t>
            </a:r>
            <a:r>
              <a:rPr kumimoji="1" lang="en-US" altLang="zh-CN" dirty="0" smtClean="0"/>
              <a:t>@</a:t>
            </a:r>
            <a:r>
              <a:rPr kumimoji="1" lang="en-US" altLang="zh-CN" dirty="0" err="1" smtClean="0"/>
              <a:t>alipay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768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最重要的事情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页面跳转</a:t>
            </a:r>
            <a:endParaRPr kumimoji="1" lang="en-US" altLang="zh-CN" dirty="0" smtClean="0"/>
          </a:p>
          <a:p>
            <a:r>
              <a:rPr kumimoji="1" lang="zh-CN" altLang="en-US" dirty="0" smtClean="0"/>
              <a:t>页面内状态管理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页面间状态传递和管理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“副作用”驱动状态改变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330" y="897373"/>
            <a:ext cx="3211151" cy="48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页面跳转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React-Router </a:t>
            </a:r>
            <a:r>
              <a:rPr kumimoji="1" lang="zh-CN" altLang="en-US" dirty="0" smtClean="0"/>
              <a:t>基于</a:t>
            </a:r>
            <a:r>
              <a:rPr kumimoji="1" lang="en-US" altLang="zh-CN" dirty="0" smtClean="0"/>
              <a:t> history API </a:t>
            </a:r>
            <a:r>
              <a:rPr kumimoji="1" lang="zh-CN" altLang="en-US" dirty="0" smtClean="0"/>
              <a:t>实现</a:t>
            </a:r>
            <a:r>
              <a:rPr kumimoji="1" lang="en-US" altLang="zh-CN" dirty="0" smtClean="0"/>
              <a:t> SPA </a:t>
            </a:r>
            <a:r>
              <a:rPr kumimoji="1" lang="zh-CN" altLang="en-US" dirty="0" smtClean="0"/>
              <a:t>路由</a:t>
            </a:r>
            <a:endParaRPr kumimoji="1" lang="en-US" altLang="zh-CN" dirty="0" smtClean="0"/>
          </a:p>
          <a:p>
            <a:r>
              <a:rPr kumimoji="1" lang="en-US" altLang="zh-CN" dirty="0" smtClean="0"/>
              <a:t>React Native </a:t>
            </a:r>
            <a:r>
              <a:rPr kumimoji="1" lang="zh-CN" altLang="en-US" dirty="0" smtClean="0"/>
              <a:t>的导航</a:t>
            </a:r>
            <a:r>
              <a:rPr kumimoji="1" lang="en-US" altLang="zh-CN" dirty="0" smtClean="0"/>
              <a:t> = </a:t>
            </a:r>
            <a:r>
              <a:rPr kumimoji="1" lang="zh-CN" altLang="en-US" dirty="0" smtClean="0"/>
              <a:t>导航</a:t>
            </a:r>
            <a:r>
              <a:rPr kumimoji="1" lang="en-US" altLang="zh-CN" dirty="0" smtClean="0"/>
              <a:t> Header + </a:t>
            </a:r>
            <a:r>
              <a:rPr kumimoji="1" lang="zh-CN" altLang="en-US" dirty="0" smtClean="0"/>
              <a:t>切换界面动画</a:t>
            </a:r>
            <a:r>
              <a:rPr kumimoji="1" lang="en-US" altLang="zh-CN" dirty="0" smtClean="0"/>
              <a:t> + </a:t>
            </a:r>
            <a:r>
              <a:rPr kumimoji="1" lang="zh-CN" altLang="en-US" dirty="0" smtClean="0"/>
              <a:t>路由定义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自定义导航组件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流畅的切换动画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自定义切换动画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声明式的路由定义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2676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Navigation </a:t>
            </a:r>
            <a:r>
              <a:rPr lang="zh-CN" altLang="en-US" dirty="0" smtClean="0"/>
              <a:t>前世今生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3588750"/>
              </p:ext>
            </p:extLst>
          </p:nvPr>
        </p:nvGraphicFramePr>
        <p:xfrm>
          <a:off x="976231" y="1452870"/>
          <a:ext cx="11101888" cy="4759959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722596"/>
                <a:gridCol w="1052876"/>
                <a:gridCol w="1387736"/>
                <a:gridCol w="1387736"/>
                <a:gridCol w="1387736"/>
                <a:gridCol w="1387736"/>
                <a:gridCol w="1387736"/>
                <a:gridCol w="1387736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项目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是否跨平台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维护者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状态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导航页面支持自定义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动画切换流畅度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自定义动画效果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路由定义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Navigator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废弃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一般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NavigatorIOS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废弃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流畅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原生代码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NavigationExperimental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废弃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一般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ExNavigation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Expo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停止更新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Y(</a:t>
                      </a:r>
                      <a:r>
                        <a:rPr lang="zh-CN" altLang="en-US" dirty="0" smtClean="0"/>
                        <a:t>支持度一般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一般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React-Navigation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React-Community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流畅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使用</a:t>
                      </a:r>
                      <a:r>
                        <a:rPr lang="en-US" altLang="zh-CN" dirty="0" smtClean="0"/>
                        <a:t> Native Driver)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Native-Navigation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是，</a:t>
                      </a:r>
                      <a:r>
                        <a:rPr lang="en-US" altLang="zh-CN" dirty="0" smtClean="0"/>
                        <a:t>Native </a:t>
                      </a:r>
                      <a:r>
                        <a:rPr lang="zh-CN" altLang="en-US" dirty="0" smtClean="0"/>
                        <a:t>实现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Airbnb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beta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流畅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482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React-Navigation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支持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StackNavigation</a:t>
            </a:r>
            <a:endParaRPr kumimoji="1" lang="en-US" altLang="zh-CN" dirty="0" smtClean="0"/>
          </a:p>
          <a:p>
            <a:r>
              <a:rPr kumimoji="1" lang="zh-CN" altLang="en-US" dirty="0" smtClean="0"/>
              <a:t>支持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TabNavigation</a:t>
            </a:r>
            <a:endParaRPr kumimoji="1" lang="en-US" altLang="zh-CN" dirty="0" smtClean="0"/>
          </a:p>
          <a:p>
            <a:r>
              <a:rPr kumimoji="1" lang="zh-CN" altLang="en-US" dirty="0" smtClean="0"/>
              <a:t>支持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DrawerNavigation</a:t>
            </a:r>
            <a:endParaRPr kumimoji="1" lang="en-US" altLang="zh-CN" dirty="0" smtClean="0"/>
          </a:p>
          <a:p>
            <a:r>
              <a:rPr kumimoji="1" lang="zh-CN" altLang="en-US" dirty="0" smtClean="0"/>
              <a:t>支持多个</a:t>
            </a:r>
            <a:r>
              <a:rPr kumimoji="1" lang="en-US" altLang="zh-CN" dirty="0" smtClean="0"/>
              <a:t> Navigation </a:t>
            </a:r>
            <a:r>
              <a:rPr kumimoji="1" lang="zh-CN" altLang="en-US" dirty="0" smtClean="0"/>
              <a:t>嵌套</a:t>
            </a:r>
            <a:endParaRPr kumimoji="1" lang="en-US" altLang="zh-CN" dirty="0" smtClean="0"/>
          </a:p>
          <a:p>
            <a:r>
              <a:rPr kumimoji="1" lang="zh-CN" altLang="en-US" dirty="0" smtClean="0"/>
              <a:t>支持和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redux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集成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644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声明式路由</a:t>
            </a:r>
            <a:endParaRPr kumimoji="1" lang="zh-CN" altLang="en-US" dirty="0"/>
          </a:p>
        </p:txBody>
      </p:sp>
      <p:pic>
        <p:nvPicPr>
          <p:cNvPr id="5" name="图片 4" descr="屏幕快照 2017-06-12 下午3.41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91" y="1570090"/>
            <a:ext cx="82296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0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流畅且可自定义的过场动画</a:t>
            </a:r>
            <a:endParaRPr kumimoji="1" lang="zh-CN" altLang="en-US" dirty="0"/>
          </a:p>
        </p:txBody>
      </p:sp>
      <p:pic>
        <p:nvPicPr>
          <p:cNvPr id="4" name="androidDefaul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14887" y="1769798"/>
            <a:ext cx="2454275" cy="4351338"/>
          </a:xfrm>
        </p:spPr>
      </p:pic>
      <p:pic>
        <p:nvPicPr>
          <p:cNvPr id="5" name="crossFade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045838" y="1803787"/>
            <a:ext cx="2457400" cy="4357952"/>
          </a:xfrm>
          <a:prstGeom prst="rect">
            <a:avLst/>
          </a:prstGeom>
        </p:spPr>
      </p:pic>
      <p:pic>
        <p:nvPicPr>
          <p:cNvPr id="7" name="materialSharedElement - slowmo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19193" y="1840112"/>
            <a:ext cx="2433077" cy="43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54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状态管理</a:t>
            </a:r>
            <a:r>
              <a:rPr kumimoji="1" lang="en-US" altLang="zh-CN" dirty="0" smtClean="0"/>
              <a:t>: UI = </a:t>
            </a:r>
            <a:r>
              <a:rPr kumimoji="1" lang="en-US" altLang="zh-CN" dirty="0" err="1" smtClean="0"/>
              <a:t>Func</a:t>
            </a:r>
            <a:r>
              <a:rPr kumimoji="1" lang="en-US" altLang="zh-CN" dirty="0" smtClean="0"/>
              <a:t>(store);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思考领域模型：定义状态</a:t>
            </a:r>
            <a:endParaRPr kumimoji="1" lang="en-US" altLang="zh-CN" dirty="0" smtClean="0"/>
          </a:p>
          <a:p>
            <a:r>
              <a:rPr kumimoji="1" lang="zh-CN" altLang="en-US" dirty="0"/>
              <a:t>思考领域模型到</a:t>
            </a:r>
            <a:r>
              <a:rPr kumimoji="1" lang="zh-CN" altLang="en-US" dirty="0" smtClean="0"/>
              <a:t>界面的展现：根据状态编写三端界面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react,react</a:t>
            </a:r>
            <a:r>
              <a:rPr kumimoji="1" lang="en-US" altLang="zh-CN" dirty="0" smtClean="0"/>
              <a:t>-native)</a:t>
            </a:r>
            <a:r>
              <a:rPr kumimoji="1" lang="zh-CN" altLang="en-US" dirty="0" smtClean="0"/>
              <a:t>逻辑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280" y="3393210"/>
            <a:ext cx="34798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8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Dva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redux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管理状态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Flux </a:t>
            </a:r>
            <a:r>
              <a:rPr kumimoji="1" lang="zh-CN" altLang="en-US" dirty="0" smtClean="0"/>
              <a:t>架构：单一数据流向和统一的状态管理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Redux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：借鉴</a:t>
            </a:r>
            <a:r>
              <a:rPr kumimoji="1" lang="en-US" altLang="zh-CN" dirty="0" smtClean="0"/>
              <a:t> Elm </a:t>
            </a:r>
            <a:r>
              <a:rPr kumimoji="1" lang="zh-CN" altLang="en-US" dirty="0" smtClean="0"/>
              <a:t>等函数化编程思想实现</a:t>
            </a:r>
            <a:r>
              <a:rPr kumimoji="1" lang="en-US" altLang="zh-CN" dirty="0" smtClean="0"/>
              <a:t> Flux </a:t>
            </a:r>
            <a:r>
              <a:rPr kumimoji="1" lang="zh-CN" altLang="en-US" dirty="0" smtClean="0"/>
              <a:t>架构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解决了父子节点、兄弟节点间的状态传递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Redux</a:t>
            </a:r>
            <a:r>
              <a:rPr kumimoji="1" lang="en-US" altLang="zh-CN" dirty="0" smtClean="0"/>
              <a:t>-saga </a:t>
            </a:r>
            <a:r>
              <a:rPr kumimoji="1" lang="zh-CN" altLang="en-US" dirty="0" smtClean="0"/>
              <a:t>管理有副作用的操作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问题：分布在多个文件中，修改业务逻辑频繁切换上下文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Dva</a:t>
            </a:r>
            <a:r>
              <a:rPr kumimoji="1" lang="zh-CN" altLang="en-US" dirty="0" smtClean="0"/>
              <a:t>：支付宝给出的答案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尝试用约定大于配置减少样板代码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尝试把分散在多个文件中的逻辑收集到一个文件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2286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页面内和页面间状态管理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519101" cy="4351338"/>
          </a:xfrm>
        </p:spPr>
        <p:txBody>
          <a:bodyPr/>
          <a:lstStyle/>
          <a:p>
            <a:r>
              <a:rPr kumimoji="1" lang="zh-CN" altLang="en-US" dirty="0" smtClean="0"/>
              <a:t>内部纯交互的状态可以使用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this.state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或者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this.props</a:t>
            </a:r>
            <a:endParaRPr kumimoji="1" lang="en-US" altLang="zh-CN" dirty="0" smtClean="0"/>
          </a:p>
          <a:p>
            <a:r>
              <a:rPr kumimoji="1" lang="zh-CN" altLang="en-US" dirty="0" smtClean="0"/>
              <a:t>多页面共享状态用</a:t>
            </a:r>
            <a:r>
              <a:rPr kumimoji="1" lang="en-US" altLang="zh-CN" dirty="0" smtClean="0"/>
              <a:t> store</a:t>
            </a:r>
          </a:p>
          <a:p>
            <a:r>
              <a:rPr kumimoji="1" lang="en-US" altLang="zh-CN" dirty="0" smtClean="0"/>
              <a:t>!</a:t>
            </a:r>
            <a:r>
              <a:rPr kumimoji="1" lang="zh-CN" altLang="en-US" dirty="0" smtClean="0"/>
              <a:t>涉及到“副作用”操作的状态用</a:t>
            </a:r>
            <a:r>
              <a:rPr kumimoji="1" lang="en-US" altLang="zh-CN" dirty="0" smtClean="0"/>
              <a:t> store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899" y="1422431"/>
            <a:ext cx="3964160" cy="37685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898" y="1436238"/>
            <a:ext cx="3949636" cy="37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42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“副作用”驱动状态改变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操作驱动</a:t>
            </a:r>
            <a:r>
              <a:rPr kumimoji="1" lang="en-US" altLang="zh-CN" dirty="0" smtClean="0"/>
              <a:t> effect</a:t>
            </a:r>
          </a:p>
          <a:p>
            <a:r>
              <a:rPr kumimoji="1" lang="en-US" altLang="zh-CN" dirty="0" smtClean="0"/>
              <a:t>effect </a:t>
            </a:r>
            <a:r>
              <a:rPr kumimoji="1" lang="zh-CN" altLang="en-US" dirty="0" smtClean="0"/>
              <a:t>改变</a:t>
            </a:r>
            <a:r>
              <a:rPr kumimoji="1" lang="en-US" altLang="zh-CN" dirty="0" smtClean="0"/>
              <a:t> store</a:t>
            </a:r>
          </a:p>
          <a:p>
            <a:r>
              <a:rPr kumimoji="1" lang="en-US" altLang="zh-CN" dirty="0" smtClean="0"/>
              <a:t>store </a:t>
            </a:r>
            <a:r>
              <a:rPr kumimoji="1" lang="zh-CN" altLang="en-US" dirty="0" smtClean="0"/>
              <a:t>驱动</a:t>
            </a:r>
            <a:r>
              <a:rPr kumimoji="1" lang="en-US" altLang="zh-CN" dirty="0" smtClean="0"/>
              <a:t> component</a:t>
            </a:r>
          </a:p>
          <a:p>
            <a:endParaRPr kumimoji="1" lang="en-US" altLang="zh-CN" dirty="0"/>
          </a:p>
          <a:p>
            <a:r>
              <a:rPr kumimoji="1" lang="zh-CN" altLang="en-US" dirty="0" smtClean="0"/>
              <a:t>更容易测试“副作用”</a:t>
            </a:r>
            <a:endParaRPr kumimoji="1" lang="en-US" altLang="zh-CN" dirty="0" smtClean="0"/>
          </a:p>
          <a:p>
            <a:r>
              <a:rPr kumimoji="1" lang="zh-CN" altLang="en-US" dirty="0" smtClean="0"/>
              <a:t>让“副作用”支持时间回放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615" y="1352963"/>
            <a:ext cx="4294544" cy="408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84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峰会-PPT-logo-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3810"/>
            <a:ext cx="12198985" cy="68611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React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 React Native 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React</a:t>
            </a:r>
          </a:p>
          <a:p>
            <a:pPr lvl="1"/>
            <a:r>
              <a:rPr lang="en-US" altLang="zh-CN" dirty="0" smtClean="0"/>
              <a:t>React </a:t>
            </a:r>
            <a:r>
              <a:rPr lang="zh-CN" altLang="en-US" dirty="0" smtClean="0"/>
              <a:t>是组件化、声明式前端框架</a:t>
            </a:r>
            <a:endParaRPr lang="en-US" altLang="zh-CN" dirty="0" smtClean="0"/>
          </a:p>
          <a:p>
            <a:r>
              <a:rPr lang="en-US" altLang="zh-CN" dirty="0" smtClean="0"/>
              <a:t>React Native</a:t>
            </a:r>
          </a:p>
          <a:p>
            <a:pPr lvl="1"/>
            <a:r>
              <a:rPr lang="zh-CN" altLang="en-US" dirty="0" smtClean="0"/>
              <a:t>用</a:t>
            </a:r>
            <a:r>
              <a:rPr lang="en-US" altLang="zh-CN" dirty="0" smtClean="0"/>
              <a:t> React DSL </a:t>
            </a:r>
            <a:r>
              <a:rPr lang="zh-CN" altLang="en-US" dirty="0" smtClean="0"/>
              <a:t>开发移动应用的框架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Redux</a:t>
            </a:r>
            <a:endParaRPr kumimoji="1" lang="zh-CN" altLang="en-US" dirty="0"/>
          </a:p>
        </p:txBody>
      </p:sp>
      <p:pic>
        <p:nvPicPr>
          <p:cNvPr id="5" name="图片 4" descr="屏幕快照 2017-06-12 下午3.59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247" y="972335"/>
            <a:ext cx="39116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4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Dva</a:t>
            </a:r>
            <a:endParaRPr kumimoji="1" lang="zh-CN" altLang="en-US" dirty="0"/>
          </a:p>
        </p:txBody>
      </p:sp>
      <p:pic>
        <p:nvPicPr>
          <p:cNvPr id="4" name="图片 3" descr="屏幕快照 2017-06-12 下午3.57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97" y="573491"/>
            <a:ext cx="4779676" cy="536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6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超越状态管理之外</a:t>
            </a:r>
            <a:r>
              <a:rPr kumimoji="1" lang="en-US" altLang="zh-CN" dirty="0" smtClean="0"/>
              <a:t>: </a:t>
            </a:r>
            <a:r>
              <a:rPr kumimoji="1" lang="en-US" altLang="zh-CN" dirty="0" err="1" smtClean="0"/>
              <a:t>Dva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redux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中间件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Dva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中间件是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redux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中间件的超集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拦截</a:t>
            </a:r>
            <a:r>
              <a:rPr kumimoji="1" lang="en-US" altLang="zh-CN" dirty="0" smtClean="0"/>
              <a:t> reduce </a:t>
            </a:r>
          </a:p>
          <a:p>
            <a:pPr lvl="1"/>
            <a:r>
              <a:rPr kumimoji="1" lang="zh-CN" altLang="en-US" dirty="0" smtClean="0"/>
              <a:t>拦截</a:t>
            </a:r>
            <a:r>
              <a:rPr kumimoji="1" lang="en-US" altLang="zh-CN" dirty="0" smtClean="0"/>
              <a:t> saga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586" y="2781382"/>
            <a:ext cx="38735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7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基于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Dva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中间件实现一致的权限验证层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809540" cy="4351338"/>
          </a:xfrm>
        </p:spPr>
        <p:txBody>
          <a:bodyPr/>
          <a:lstStyle/>
          <a:p>
            <a:r>
              <a:rPr kumimoji="1" lang="en-US" altLang="zh-CN" dirty="0" err="1" smtClean="0"/>
              <a:t>Dva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tokenhandle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中间件拦截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saga </a:t>
            </a:r>
            <a:r>
              <a:rPr kumimoji="1" lang="zh-CN" altLang="en-US" dirty="0" smtClean="0"/>
              <a:t>方法，传入</a:t>
            </a:r>
            <a:r>
              <a:rPr kumimoji="1" lang="en-US" altLang="zh-CN" dirty="0" smtClean="0"/>
              <a:t> token </a:t>
            </a:r>
            <a:r>
              <a:rPr kumimoji="1" lang="zh-CN" altLang="en-US" dirty="0" smtClean="0"/>
              <a:t>字段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获取</a:t>
            </a:r>
            <a:r>
              <a:rPr kumimoji="1" lang="en-US" altLang="zh-CN" dirty="0" smtClean="0"/>
              <a:t> token </a:t>
            </a:r>
            <a:r>
              <a:rPr kumimoji="1" lang="zh-CN" altLang="en-US" dirty="0" smtClean="0"/>
              <a:t>对业务代码无侵入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Web 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 Mob </a:t>
            </a:r>
            <a:r>
              <a:rPr kumimoji="1" lang="zh-CN" altLang="en-US" dirty="0" smtClean="0"/>
              <a:t>获取和</a:t>
            </a:r>
            <a:r>
              <a:rPr kumimoji="1" lang="en-US" altLang="zh-CN" dirty="0" smtClean="0"/>
              <a:t> token </a:t>
            </a:r>
            <a:r>
              <a:rPr kumimoji="1" lang="zh-CN" altLang="en-US" dirty="0" smtClean="0"/>
              <a:t>方式分离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为什么不放在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“</a:t>
            </a:r>
            <a:r>
              <a:rPr kumimoji="1" lang="en-US" altLang="zh-CN" dirty="0" smtClean="0"/>
              <a:t>request helper</a:t>
            </a:r>
            <a:r>
              <a:rPr kumimoji="1" lang="zh-CN" altLang="en-US" dirty="0" smtClean="0"/>
              <a:t>”中？解耦获取</a:t>
            </a:r>
            <a:r>
              <a:rPr kumimoji="1" lang="en-US" altLang="zh-CN" dirty="0" smtClean="0"/>
              <a:t> token </a:t>
            </a:r>
            <a:r>
              <a:rPr kumimoji="1" lang="zh-CN" altLang="en-US" dirty="0" smtClean="0"/>
              <a:t>和请求层，即使以后从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restful </a:t>
            </a:r>
            <a:r>
              <a:rPr kumimoji="1" lang="zh-CN" altLang="en-US" dirty="0" smtClean="0"/>
              <a:t>换成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graphql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也可以方便替换。</a:t>
            </a:r>
            <a:endParaRPr kumimoji="1"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600" y="1529146"/>
            <a:ext cx="42545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6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更好</a:t>
            </a:r>
            <a:r>
              <a:rPr kumimoji="1" lang="en-US" altLang="zh-CN" dirty="0" smtClean="0"/>
              <a:t> App</a:t>
            </a:r>
            <a:r>
              <a:rPr kumimoji="1" lang="zh-CN" altLang="en-US" dirty="0" smtClean="0"/>
              <a:t>、更多能力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更好的视觉和动画效果</a:t>
            </a:r>
            <a:endParaRPr kumimoji="1" lang="en-US" altLang="zh-CN" dirty="0" smtClean="0"/>
          </a:p>
          <a:p>
            <a:r>
              <a:rPr kumimoji="1" lang="zh-CN" altLang="en-US" dirty="0" smtClean="0"/>
              <a:t>对系统特性更多的支持</a:t>
            </a:r>
            <a:endParaRPr kumimoji="1" lang="en-US" altLang="zh-CN" dirty="0" smtClean="0"/>
          </a:p>
          <a:p>
            <a:r>
              <a:rPr kumimoji="1" lang="zh-CN" altLang="en-US" dirty="0"/>
              <a:t>实时视频、语音</a:t>
            </a:r>
            <a:r>
              <a:rPr kumimoji="1" lang="zh-CN" altLang="en-US" dirty="0" smtClean="0"/>
              <a:t>交互</a:t>
            </a:r>
            <a:r>
              <a:rPr kumimoji="1" lang="zh-CN" altLang="zh-CN" dirty="0" smtClean="0"/>
              <a:t>、</a:t>
            </a:r>
            <a:r>
              <a:rPr kumimoji="1" lang="zh-CN" altLang="en-US" dirty="0" smtClean="0"/>
              <a:t>支付等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9893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视觉增强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React Native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Blur </a:t>
            </a:r>
            <a:r>
              <a:rPr kumimoji="1" lang="zh-CN" altLang="en-US" dirty="0" smtClean="0"/>
              <a:t>模糊效果</a:t>
            </a:r>
            <a:endParaRPr kumimoji="1" lang="en-US" altLang="zh-CN" dirty="0" smtClean="0"/>
          </a:p>
          <a:p>
            <a:r>
              <a:rPr kumimoji="1" lang="en-US" altLang="zh-CN" dirty="0" smtClean="0"/>
              <a:t>React Native </a:t>
            </a:r>
            <a:r>
              <a:rPr kumimoji="1" lang="en-US" altLang="zh-CN" dirty="0" err="1" smtClean="0"/>
              <a:t>Svg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实现</a:t>
            </a:r>
            <a:r>
              <a:rPr kumimoji="1" lang="en-US" altLang="zh-CN" dirty="0"/>
              <a:t> </a:t>
            </a:r>
            <a:r>
              <a:rPr kumimoji="1" lang="en-US" altLang="zh-CN" dirty="0" err="1" smtClean="0"/>
              <a:t>Svg</a:t>
            </a:r>
            <a:r>
              <a:rPr kumimoji="1" lang="en-US" altLang="zh-CN" dirty="0" smtClean="0"/>
              <a:t> API</a:t>
            </a:r>
            <a:r>
              <a:rPr kumimoji="1" lang="zh-CN" altLang="en-US" dirty="0" smtClean="0"/>
              <a:t>，可以移植基于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Svg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 Web </a:t>
            </a:r>
            <a:r>
              <a:rPr kumimoji="1" lang="zh-CN" altLang="en-US" dirty="0" smtClean="0"/>
              <a:t>图表库到</a:t>
            </a:r>
            <a:r>
              <a:rPr kumimoji="1" lang="en-US" altLang="zh-CN" dirty="0" smtClean="0"/>
              <a:t> RN</a:t>
            </a:r>
          </a:p>
          <a:p>
            <a:r>
              <a:rPr kumimoji="1" lang="en-US" altLang="zh-CN" dirty="0" smtClean="0"/>
              <a:t>Animation Native Driver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0414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系统特性访问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React Native </a:t>
            </a:r>
            <a:r>
              <a:rPr kumimoji="1" lang="en-US" altLang="zh-CN" dirty="0" err="1" smtClean="0"/>
              <a:t>Ts</a:t>
            </a:r>
            <a:r>
              <a:rPr kumimoji="1" lang="en-US" altLang="zh-CN" dirty="0" smtClean="0"/>
              <a:t> : </a:t>
            </a:r>
            <a:r>
              <a:rPr kumimoji="1" lang="zh-CN" altLang="en-US" dirty="0" smtClean="0"/>
              <a:t>访问文件系统，文件下载等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ImageSelect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图片选择器</a:t>
            </a:r>
            <a:endParaRPr kumimoji="1" lang="en-US" altLang="zh-CN" dirty="0" smtClean="0"/>
          </a:p>
          <a:p>
            <a:r>
              <a:rPr kumimoji="1" lang="en-US" altLang="zh-CN" dirty="0" smtClean="0"/>
              <a:t>React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Native Camera : </a:t>
            </a:r>
            <a:r>
              <a:rPr kumimoji="1" lang="zh-CN" altLang="en-US" dirty="0" smtClean="0"/>
              <a:t>拍摄</a:t>
            </a:r>
            <a:endParaRPr kumimoji="1" lang="en-US" altLang="zh-CN" dirty="0" smtClean="0"/>
          </a:p>
          <a:p>
            <a:r>
              <a:rPr kumimoji="1" lang="en-US" altLang="zh-CN" dirty="0" smtClean="0"/>
              <a:t>React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Native Video : </a:t>
            </a:r>
            <a:r>
              <a:rPr kumimoji="1" lang="zh-CN" altLang="en-US" dirty="0" smtClean="0"/>
              <a:t>视频回放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657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SDK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React </a:t>
            </a:r>
            <a:r>
              <a:rPr kumimoji="1" lang="en-US" altLang="zh-CN" dirty="0"/>
              <a:t>Native </a:t>
            </a:r>
            <a:r>
              <a:rPr kumimoji="1" lang="en-US" altLang="zh-CN" dirty="0" err="1" smtClean="0"/>
              <a:t>Wechat</a:t>
            </a:r>
            <a:r>
              <a:rPr kumimoji="1" lang="zh-CN" altLang="en-US" dirty="0" smtClean="0"/>
              <a:t>：微信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SDK</a:t>
            </a:r>
            <a:endParaRPr kumimoji="1" lang="en-US" altLang="zh-CN" dirty="0"/>
          </a:p>
          <a:p>
            <a:r>
              <a:rPr kumimoji="1" lang="en-US" altLang="zh-CN" dirty="0" smtClean="0"/>
              <a:t>React Native </a:t>
            </a:r>
            <a:r>
              <a:rPr kumimoji="1" lang="en-US" altLang="zh-CN" dirty="0" err="1" smtClean="0"/>
              <a:t>Amap</a:t>
            </a:r>
            <a:r>
              <a:rPr kumimoji="1" lang="zh-CN" altLang="en-US" dirty="0" smtClean="0"/>
              <a:t>：高德</a:t>
            </a:r>
            <a:r>
              <a:rPr kumimoji="1" lang="en-US" altLang="zh-CN" dirty="0" smtClean="0"/>
              <a:t> SDK</a:t>
            </a:r>
          </a:p>
          <a:p>
            <a:r>
              <a:rPr kumimoji="1" lang="en-US" altLang="zh-CN" dirty="0" smtClean="0"/>
              <a:t>React Native Agora (</a:t>
            </a:r>
            <a:r>
              <a:rPr kumimoji="1" lang="zh-CN" altLang="en-US" dirty="0" smtClean="0"/>
              <a:t>闭源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：声网</a:t>
            </a:r>
            <a:r>
              <a:rPr kumimoji="1" lang="en-US" altLang="zh-CN" dirty="0" smtClean="0"/>
              <a:t> SDK</a:t>
            </a:r>
          </a:p>
          <a:p>
            <a:r>
              <a:rPr kumimoji="1" lang="en-US" altLang="zh-CN" dirty="0" smtClean="0"/>
              <a:t>React Native </a:t>
            </a:r>
            <a:r>
              <a:rPr kumimoji="1" lang="en-US" altLang="zh-CN" dirty="0" err="1" smtClean="0"/>
              <a:t>Pili</a:t>
            </a:r>
            <a:r>
              <a:rPr kumimoji="1" lang="zh-CN" altLang="en-US" dirty="0" smtClean="0"/>
              <a:t>：直播</a:t>
            </a:r>
            <a:r>
              <a:rPr kumimoji="1" lang="en-US" altLang="zh-CN" dirty="0" smtClean="0"/>
              <a:t> SDK</a:t>
            </a:r>
          </a:p>
          <a:p>
            <a:r>
              <a:rPr kumimoji="1" lang="zh-CN" altLang="en-US" dirty="0" smtClean="0"/>
              <a:t>你可以做到更多</a:t>
            </a:r>
            <a:r>
              <a:rPr kumimoji="1" lang="mr-IN" altLang="zh-CN" dirty="0" smtClean="0"/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657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React Native Agora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基于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NativeModules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提供无页面的单纯</a:t>
            </a:r>
            <a:r>
              <a:rPr kumimoji="1" lang="en-US" altLang="zh-CN" dirty="0" smtClean="0"/>
              <a:t> API</a:t>
            </a:r>
            <a:r>
              <a:rPr kumimoji="1" lang="zh-CN" altLang="en-US" dirty="0" smtClean="0"/>
              <a:t>：文件系统访问、三方登录等</a:t>
            </a:r>
            <a:endParaRPr kumimoji="1" lang="en-US" altLang="zh-CN" dirty="0" smtClean="0"/>
          </a:p>
          <a:p>
            <a:r>
              <a:rPr kumimoji="1" lang="zh-CN" altLang="en-US" dirty="0" smtClean="0"/>
              <a:t>基于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requireNativeComponent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RN </a:t>
            </a:r>
            <a:r>
              <a:rPr kumimoji="1" lang="zh-CN" altLang="en-US" dirty="0" smtClean="0"/>
              <a:t>本身很难实现的页面效果：模糊效果、第三方地图</a:t>
            </a:r>
            <a:endParaRPr kumimoji="1" lang="en-US" altLang="zh-CN" dirty="0" smtClean="0"/>
          </a:p>
          <a:p>
            <a:r>
              <a:rPr kumimoji="1" lang="en-US" altLang="zh-CN" dirty="0" smtClean="0"/>
              <a:t>React Native Agora </a:t>
            </a:r>
            <a:r>
              <a:rPr kumimoji="1" lang="zh-CN" altLang="en-US" dirty="0" smtClean="0"/>
              <a:t>结合两者：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流管理</a:t>
            </a:r>
            <a:r>
              <a:rPr kumimoji="1" lang="en-US" altLang="zh-CN" dirty="0" smtClean="0"/>
              <a:t> API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NativeModules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底层页面映射到</a:t>
            </a:r>
            <a:r>
              <a:rPr kumimoji="1" lang="en-US" altLang="zh-CN" dirty="0" smtClean="0"/>
              <a:t> RN View </a:t>
            </a:r>
            <a:r>
              <a:rPr kumimoji="1" lang="zh-CN" altLang="en-US" dirty="0" smtClean="0"/>
              <a:t>：</a:t>
            </a:r>
            <a:r>
              <a:rPr kumimoji="1" lang="en-US" altLang="zh-CN" dirty="0" err="1"/>
              <a:t>requireNativeComponent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5884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常见反模式和性能问题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397903" cy="4351338"/>
          </a:xfrm>
        </p:spPr>
        <p:txBody>
          <a:bodyPr/>
          <a:lstStyle/>
          <a:p>
            <a:r>
              <a:rPr kumimoji="1" lang="en-US" altLang="zh-CN" dirty="0" err="1" smtClean="0"/>
              <a:t>Redux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 store </a:t>
            </a:r>
            <a:r>
              <a:rPr kumimoji="1" lang="zh-CN" altLang="en-US" dirty="0" smtClean="0"/>
              <a:t>发生改变所有页面的</a:t>
            </a:r>
            <a:r>
              <a:rPr kumimoji="1" lang="en-US" altLang="zh-CN" dirty="0" smtClean="0"/>
              <a:t> render </a:t>
            </a:r>
            <a:r>
              <a:rPr kumimoji="1" lang="zh-CN" altLang="en-US" dirty="0" smtClean="0"/>
              <a:t>都被调用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Render </a:t>
            </a:r>
            <a:r>
              <a:rPr kumimoji="1" lang="zh-CN" altLang="en-US" dirty="0" smtClean="0"/>
              <a:t>方法内有非副作用反复被调用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调用后导致无意义的</a:t>
            </a:r>
            <a:r>
              <a:rPr kumimoji="1" lang="en-US" altLang="zh-CN" dirty="0" smtClean="0"/>
              <a:t> DOM Diff </a:t>
            </a:r>
            <a:r>
              <a:rPr kumimoji="1" lang="zh-CN" altLang="en-US" dirty="0" smtClean="0"/>
              <a:t>操作</a:t>
            </a:r>
            <a:endParaRPr kumimoji="1" lang="en-US" altLang="zh-CN" dirty="0" smtClean="0"/>
          </a:p>
          <a:p>
            <a:r>
              <a:rPr kumimoji="1" lang="zh-CN" altLang="en-US" dirty="0" smtClean="0"/>
              <a:t>动画性能差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出现动画掉帧现象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1837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React </a:t>
            </a:r>
            <a:r>
              <a:rPr lang="zh-CN" altLang="en-US" dirty="0" smtClean="0"/>
              <a:t>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命令式</a:t>
            </a:r>
            <a:r>
              <a:rPr lang="en-US" altLang="zh-CN" dirty="0" smtClean="0"/>
              <a:t> -&gt; </a:t>
            </a:r>
            <a:r>
              <a:rPr lang="zh-CN" altLang="en-US" dirty="0" smtClean="0"/>
              <a:t>声明式；</a:t>
            </a:r>
            <a:r>
              <a:rPr lang="zh-CN" altLang="en-US" dirty="0"/>
              <a:t>人工</a:t>
            </a:r>
            <a:r>
              <a:rPr lang="en-US" altLang="zh-CN" dirty="0"/>
              <a:t> diff -&gt; </a:t>
            </a:r>
            <a:r>
              <a:rPr lang="zh-CN" altLang="en-US" dirty="0"/>
              <a:t>框架</a:t>
            </a:r>
            <a:r>
              <a:rPr lang="en-US" altLang="zh-CN" dirty="0"/>
              <a:t> </a:t>
            </a:r>
            <a:r>
              <a:rPr lang="en-US" altLang="zh-CN" dirty="0" smtClean="0"/>
              <a:t>diff</a:t>
            </a:r>
            <a:r>
              <a:rPr lang="zh-CN" altLang="en-US" dirty="0" smtClean="0"/>
              <a:t>：解放人脑</a:t>
            </a:r>
            <a:endParaRPr lang="en-US" altLang="zh-CN" dirty="0" smtClean="0"/>
          </a:p>
          <a:p>
            <a:r>
              <a:rPr lang="zh-CN" altLang="en-US" dirty="0" smtClean="0"/>
              <a:t>组件化：更好的工程实践</a:t>
            </a:r>
            <a:endParaRPr lang="en-US" altLang="zh-CN" dirty="0" smtClean="0"/>
          </a:p>
          <a:p>
            <a:r>
              <a:rPr lang="zh-CN" altLang="en-US" dirty="0" smtClean="0"/>
              <a:t>抽象</a:t>
            </a:r>
            <a:r>
              <a:rPr lang="en-US" altLang="zh-CN" dirty="0" smtClean="0"/>
              <a:t> DSL</a:t>
            </a:r>
            <a:r>
              <a:rPr lang="zh-CN" altLang="en-US" dirty="0" smtClean="0"/>
              <a:t>：类似的</a:t>
            </a:r>
            <a:r>
              <a:rPr lang="en-US" altLang="zh-CN" dirty="0" smtClean="0"/>
              <a:t> DSL </a:t>
            </a:r>
            <a:r>
              <a:rPr lang="zh-CN" altLang="en-US" dirty="0" smtClean="0"/>
              <a:t>，不同</a:t>
            </a:r>
            <a:r>
              <a:rPr lang="en-US" altLang="zh-CN" dirty="0" smtClean="0"/>
              <a:t> render </a:t>
            </a:r>
            <a:r>
              <a:rPr lang="zh-CN" altLang="en-US" dirty="0" smtClean="0"/>
              <a:t>渲染不同平台，降低学习成本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动画性能差和</a:t>
            </a:r>
            <a:r>
              <a:rPr kumimoji="1" lang="en-US" altLang="zh-CN" dirty="0" smtClean="0"/>
              <a:t> Animation </a:t>
            </a:r>
            <a:r>
              <a:rPr kumimoji="1" lang="en-US" altLang="zh-CN" dirty="0"/>
              <a:t>Native Driver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14" y="1494241"/>
            <a:ext cx="5191065" cy="4498166"/>
          </a:xfrm>
          <a:prstGeom prst="rect">
            <a:avLst/>
          </a:prstGeom>
        </p:spPr>
      </p:pic>
      <p:pic>
        <p:nvPicPr>
          <p:cNvPr id="6" name="图片 5" descr="屏幕快照 2017-06-14 上午11.43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52" y="1891161"/>
            <a:ext cx="4593963" cy="1104900"/>
          </a:xfrm>
          <a:prstGeom prst="rect">
            <a:avLst/>
          </a:prstGeom>
        </p:spPr>
      </p:pic>
      <p:pic>
        <p:nvPicPr>
          <p:cNvPr id="7" name="图片 6" descr="屏幕快照 2017-06-14 上午11.43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36" y="3787259"/>
            <a:ext cx="4568980" cy="1371600"/>
          </a:xfrm>
          <a:prstGeom prst="rect">
            <a:avLst/>
          </a:prstGeom>
        </p:spPr>
      </p:pic>
      <p:sp>
        <p:nvSpPr>
          <p:cNvPr id="10" name="下箭头 9"/>
          <p:cNvSpPr/>
          <p:nvPr/>
        </p:nvSpPr>
        <p:spPr>
          <a:xfrm>
            <a:off x="2650285" y="3147708"/>
            <a:ext cx="317482" cy="51081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986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集成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redux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后</a:t>
            </a:r>
            <a:r>
              <a:rPr kumimoji="1" lang="en-US" altLang="zh-CN" dirty="0" smtClean="0"/>
              <a:t> render</a:t>
            </a:r>
            <a:r>
              <a:rPr kumimoji="1" lang="zh-CN" altLang="en-US" dirty="0" smtClean="0"/>
              <a:t>频繁调用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856530" cy="4351338"/>
          </a:xfrm>
        </p:spPr>
        <p:txBody>
          <a:bodyPr/>
          <a:lstStyle/>
          <a:p>
            <a:r>
              <a:rPr kumimoji="1" lang="zh-CN" altLang="en-US" dirty="0" smtClean="0"/>
              <a:t>原因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connect </a:t>
            </a:r>
            <a:r>
              <a:rPr kumimoji="1" lang="zh-CN" altLang="en-US" dirty="0" smtClean="0"/>
              <a:t>方法绑定了</a:t>
            </a:r>
            <a:r>
              <a:rPr kumimoji="1" lang="en-US" altLang="zh-CN" dirty="0" smtClean="0"/>
              <a:t> component </a:t>
            </a:r>
            <a:r>
              <a:rPr kumimoji="1" lang="zh-CN" altLang="en-US" dirty="0" smtClean="0"/>
              <a:t>不需要的</a:t>
            </a:r>
            <a:r>
              <a:rPr kumimoji="1" lang="en-US" altLang="zh-CN" dirty="0" smtClean="0"/>
              <a:t> state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state </a:t>
            </a:r>
            <a:r>
              <a:rPr kumimoji="1" lang="zh-CN" altLang="en-US" dirty="0" smtClean="0"/>
              <a:t>中的</a:t>
            </a:r>
            <a:r>
              <a:rPr kumimoji="1" lang="en-US" altLang="zh-CN" dirty="0" smtClean="0"/>
              <a:t> value </a:t>
            </a:r>
            <a:r>
              <a:rPr kumimoji="1" lang="zh-CN" altLang="en-US" dirty="0" smtClean="0"/>
              <a:t>不仅仅是基础类型，导致</a:t>
            </a:r>
            <a:r>
              <a:rPr lang="en-US" altLang="zh-CN" dirty="0" err="1" smtClean="0"/>
              <a:t>areStatePropsEqual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的浅比较失败，同时</a:t>
            </a:r>
            <a:r>
              <a:rPr lang="zh-CN" altLang="en-US" dirty="0"/>
              <a:t>而且代码可读性也很差</a:t>
            </a:r>
            <a:endParaRPr lang="en-US" altLang="zh-CN" dirty="0"/>
          </a:p>
          <a:p>
            <a:r>
              <a:rPr lang="zh-CN" altLang="en-US" dirty="0" smtClean="0"/>
              <a:t>方案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绑定“简单”的</a:t>
            </a:r>
            <a:r>
              <a:rPr lang="en-US" altLang="zh-CN" dirty="0" smtClean="0"/>
              <a:t> state</a:t>
            </a:r>
          </a:p>
          <a:p>
            <a:pPr lvl="1"/>
            <a:r>
              <a:rPr lang="zh-CN" altLang="en-US" dirty="0" smtClean="0"/>
              <a:t>实现自定义的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shouldComponentUpdate</a:t>
            </a:r>
            <a:r>
              <a:rPr lang="zh-CN" altLang="zh-CN" dirty="0" smtClean="0"/>
              <a:t>，</a:t>
            </a:r>
            <a:r>
              <a:rPr lang="zh-CN" altLang="en-US" dirty="0" smtClean="0"/>
              <a:t>深比较</a:t>
            </a:r>
            <a:r>
              <a:rPr lang="en-US" altLang="zh-CN" dirty="0" smtClean="0"/>
              <a:t> props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 state</a:t>
            </a:r>
            <a:endParaRPr lang="zh-CN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694" y="1876411"/>
            <a:ext cx="5161859" cy="314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33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Q&amp;A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1" dirty="0"/>
              <a:t>Thank you for your attention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41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峰会-PPT-logo-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5" y="-5715"/>
            <a:ext cx="12212955" cy="6868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改造已上线</a:t>
            </a:r>
            <a:r>
              <a:rPr kumimoji="1" lang="en-US" altLang="zh-CN" dirty="0" smtClean="0"/>
              <a:t> App: </a:t>
            </a:r>
            <a:r>
              <a:rPr kumimoji="1" lang="zh-CN" altLang="en-US" dirty="0" smtClean="0"/>
              <a:t>提升团队效能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011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现状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iOS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 Android </a:t>
            </a:r>
            <a:r>
              <a:rPr kumimoji="1" lang="zh-CN" altLang="en-US" dirty="0" smtClean="0"/>
              <a:t>各自为战，界面和功能完全相同</a:t>
            </a:r>
            <a:endParaRPr kumimoji="1" lang="en-US" altLang="zh-CN" dirty="0" smtClean="0"/>
          </a:p>
          <a:p>
            <a:r>
              <a:rPr kumimoji="1" lang="zh-CN" altLang="zh-CN" dirty="0" smtClean="0"/>
              <a:t>3</a:t>
            </a:r>
            <a:r>
              <a:rPr kumimoji="1" lang="en-US" altLang="zh-CN" dirty="0" smtClean="0"/>
              <a:t>0+ </a:t>
            </a:r>
            <a:r>
              <a:rPr kumimoji="1" lang="zh-CN" altLang="en-US" dirty="0" smtClean="0"/>
              <a:t>页面，不可能推翻重来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26849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思考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不影响现有的工程形式</a:t>
            </a:r>
            <a:endParaRPr kumimoji="1" lang="en-US" altLang="zh-CN" dirty="0" smtClean="0"/>
          </a:p>
          <a:p>
            <a:r>
              <a:rPr kumimoji="1" lang="zh-CN" altLang="en-US" dirty="0" smtClean="0"/>
              <a:t>逐步替换、新特性优先原则</a:t>
            </a:r>
            <a:endParaRPr kumimoji="1" lang="en-US" altLang="zh-CN" dirty="0" smtClean="0"/>
          </a:p>
          <a:p>
            <a:r>
              <a:rPr kumimoji="1" lang="zh-CN" altLang="en-US" dirty="0" smtClean="0"/>
              <a:t>解耦</a:t>
            </a:r>
            <a:r>
              <a:rPr kumimoji="1" lang="en-US" altLang="zh-CN" dirty="0" smtClean="0"/>
              <a:t> Native 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 RN </a:t>
            </a:r>
            <a:r>
              <a:rPr kumimoji="1" lang="zh-CN" altLang="en-US" dirty="0" smtClean="0"/>
              <a:t>部分，尽量少依赖支付宝内部的服务，多基于标准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86038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工程方式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0" y="1597697"/>
            <a:ext cx="42037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1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开发模式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651000"/>
            <a:ext cx="57785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5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5931</TotalTime>
  <Words>860</Words>
  <Application>Microsoft Macintosh PowerPoint</Application>
  <PresentationFormat>自定义</PresentationFormat>
  <Paragraphs>214</Paragraphs>
  <Slides>43</Slides>
  <Notes>2</Notes>
  <HiddenSlides>0</HiddenSlides>
  <MMClips>3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4" baseType="lpstr">
      <vt:lpstr>Office 主题</vt:lpstr>
      <vt:lpstr>PowerPoint 演示文稿</vt:lpstr>
      <vt:lpstr>基于 React 生态实践</vt:lpstr>
      <vt:lpstr>React 和 React Native 简介</vt:lpstr>
      <vt:lpstr>React 模式</vt:lpstr>
      <vt:lpstr>改造已上线 App: 提升团队效能</vt:lpstr>
      <vt:lpstr>现状</vt:lpstr>
      <vt:lpstr>思考</vt:lpstr>
      <vt:lpstr>工程方式</vt:lpstr>
      <vt:lpstr>开发模式</vt:lpstr>
      <vt:lpstr>打包方式</vt:lpstr>
      <vt:lpstr>多入口</vt:lpstr>
      <vt:lpstr>超越 react-native: 在移动教育领域的实践</vt:lpstr>
      <vt:lpstr>整体思考</vt:lpstr>
      <vt:lpstr>默认技术栈</vt:lpstr>
      <vt:lpstr>默认典型架构</vt:lpstr>
      <vt:lpstr>引入 react*</vt:lpstr>
      <vt:lpstr>Web App 技术栈</vt:lpstr>
      <vt:lpstr>Mob App 技术栈</vt:lpstr>
      <vt:lpstr>引入技术栈之后的技术架构</vt:lpstr>
      <vt:lpstr>最重要的事情</vt:lpstr>
      <vt:lpstr>页面跳转</vt:lpstr>
      <vt:lpstr>Navigation 前世今生</vt:lpstr>
      <vt:lpstr>React-Navigation</vt:lpstr>
      <vt:lpstr>声明式路由</vt:lpstr>
      <vt:lpstr>流畅且可自定义的过场动画</vt:lpstr>
      <vt:lpstr>状态管理: UI = Func(store);</vt:lpstr>
      <vt:lpstr>用 Dva 和 redux 管理状态</vt:lpstr>
      <vt:lpstr>页面内和页面间状态管理</vt:lpstr>
      <vt:lpstr>“副作用”驱动状态改变</vt:lpstr>
      <vt:lpstr>Redux</vt:lpstr>
      <vt:lpstr>Dva</vt:lpstr>
      <vt:lpstr>超越状态管理之外: Dva 和 redux 中间件</vt:lpstr>
      <vt:lpstr>基于 Dva 中间件实现一致的权限验证层</vt:lpstr>
      <vt:lpstr>更好 App、更多能力</vt:lpstr>
      <vt:lpstr>视觉增强</vt:lpstr>
      <vt:lpstr>系统特性访问</vt:lpstr>
      <vt:lpstr>SDK</vt:lpstr>
      <vt:lpstr>React Native Agora</vt:lpstr>
      <vt:lpstr>常见反模式和性能问题</vt:lpstr>
      <vt:lpstr>动画性能差和 Animation Native Driver </vt:lpstr>
      <vt:lpstr>集成 redux 后 render频繁调用</vt:lpstr>
      <vt:lpstr>Q&amp;A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buhe buhe</cp:lastModifiedBy>
  <cp:revision>306</cp:revision>
  <dcterms:created xsi:type="dcterms:W3CDTF">2015-05-05T08:02:00Z</dcterms:created>
  <dcterms:modified xsi:type="dcterms:W3CDTF">2017-06-25T00:30:54Z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